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6" autoAdjust="0"/>
  </p:normalViewPr>
  <p:slideViewPr>
    <p:cSldViewPr snapToGrid="0">
      <p:cViewPr>
        <p:scale>
          <a:sx n="100" d="100"/>
          <a:sy n="100" d="100"/>
        </p:scale>
        <p:origin x="9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roffeine0327/3D-Render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roffeine0327/pathfinding-re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Proffeine0327/king-god-cast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roffeine0327/slime-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Proffeine0327/EscapeFr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roffeine0327/EscapeFr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AAC33D3-D4B6-4814-BD7E-BA23BA075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75" y="-179294"/>
            <a:ext cx="12451976" cy="73331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D02DA5-315A-41FE-BC6F-126E6DCA1A22}"/>
              </a:ext>
            </a:extLst>
          </p:cNvPr>
          <p:cNvSpPr/>
          <p:nvPr/>
        </p:nvSpPr>
        <p:spPr>
          <a:xfrm>
            <a:off x="-71842" y="-2"/>
            <a:ext cx="8396524" cy="6858002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450B016-2D55-4ADE-B807-A0D8F877E5C0}"/>
              </a:ext>
            </a:extLst>
          </p:cNvPr>
          <p:cNvSpPr/>
          <p:nvPr/>
        </p:nvSpPr>
        <p:spPr>
          <a:xfrm>
            <a:off x="4957482" y="0"/>
            <a:ext cx="6248400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EF7B88-AD97-4703-AF01-304D50F7E233}"/>
              </a:ext>
            </a:extLst>
          </p:cNvPr>
          <p:cNvSpPr/>
          <p:nvPr/>
        </p:nvSpPr>
        <p:spPr>
          <a:xfrm>
            <a:off x="8937812" y="0"/>
            <a:ext cx="325418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2ECC-6A16-4227-BE21-7CA6E3F62465}"/>
              </a:ext>
            </a:extLst>
          </p:cNvPr>
          <p:cNvSpPr txBox="1"/>
          <p:nvPr/>
        </p:nvSpPr>
        <p:spPr>
          <a:xfrm>
            <a:off x="7628313" y="4075714"/>
            <a:ext cx="423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TO BE </a:t>
            </a:r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AWESOME</a:t>
            </a:r>
            <a:endParaRPr lang="ko-KR" altLang="en-US" sz="3200" dirty="0">
              <a:solidFill>
                <a:schemeClr val="accent2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105E7-76C1-4749-8D05-A96A0266797D}"/>
              </a:ext>
            </a:extLst>
          </p:cNvPr>
          <p:cNvSpPr/>
          <p:nvPr/>
        </p:nvSpPr>
        <p:spPr>
          <a:xfrm>
            <a:off x="7013385" y="4646593"/>
            <a:ext cx="485438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0A65-118D-47B4-B707-339E97AAD18B}"/>
              </a:ext>
            </a:extLst>
          </p:cNvPr>
          <p:cNvSpPr txBox="1"/>
          <p:nvPr/>
        </p:nvSpPr>
        <p:spPr>
          <a:xfrm>
            <a:off x="9906000" y="4701276"/>
            <a:ext cx="196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endParaRPr lang="ko-KR" altLang="en-US" sz="32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E6BD-4999-4589-86B3-364E30E6E649}"/>
              </a:ext>
            </a:extLst>
          </p:cNvPr>
          <p:cNvSpPr txBox="1"/>
          <p:nvPr/>
        </p:nvSpPr>
        <p:spPr>
          <a:xfrm>
            <a:off x="5994930" y="4751773"/>
            <a:ext cx="4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항상 개선점을 찾는 개발자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Rendering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인터넷에서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우연찮게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찾아본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영상에 호기심이 생겨서 연구한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을 구현하기 위하여 삼각함수와 행렬의 사용법을 이해하고 연구하였습니다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3923056" y="3310936"/>
            <a:ext cx="8057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 Projection, Rotation Matrix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Rotation Matrix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통하여 회전된 위치를 받고 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Projection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통하여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2D Screen Point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바꾸는 작업을 연구하고 이해하였습니다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90828-1DC7-4C25-A82E-3BB0CBD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01" y="607843"/>
            <a:ext cx="4270417" cy="22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알고리즘의 연구를 위하여 만들었던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 알고있었는데 우연히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알게된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알고리즘에 대하여 호기심을 가지게 되었고 그에 대한 코드를 구현하여 성능을 비교해보게 되었습니다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알고리즘을 연구하고 코드를 구현하였습니다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54AA6-BF15-4FE4-9FC5-9C23FF14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36" y="116542"/>
            <a:ext cx="4412512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D4566-EED1-4B4B-8F32-47F61ED8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22" y="1647330"/>
            <a:ext cx="4042707" cy="21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34471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731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601120"/>
            <a:ext cx="3516506" cy="342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82949-7363-427C-95B0-E5B30E86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74" y="134471"/>
            <a:ext cx="2118926" cy="38244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CD38B3-5DF2-4A30-A946-DC303B092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658" y="122541"/>
            <a:ext cx="2160643" cy="3836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 찾기 알고리즘을 연구하면서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실제로 알고리즘을 적용하고자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만들고 있는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스킬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 찾기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아이템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구현할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계획이며 현재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구현해 놓았습니다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139153" y="4069608"/>
            <a:ext cx="7978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알고리즘을 연구하고 실제로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적용하기 위해 만든 게임으로써 대개 사용하는 알고리즘인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공부하고 사용해보았습니다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78959" y="5196004"/>
            <a:ext cx="753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킹갓캐슬의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패턴과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640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3410" y="1001045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모바일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스토어에 출시를 목적으로 만들던 디펜스 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 오래 살아남는 것이 목표입니다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같은 종류와 같은 레벨인 다른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합치면 레벨업이 되며 이외에도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구조물 파괴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등을 하여 전략적으로 스테이지를 클리어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해야되는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기획자와의 원활한 작업을 위한 데이터 파싱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기획자가 보다 원활하게 작업할 수 있게 구글 스프레드 시트를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작성시 자동으로 인게임에 적용시켜 보다 쉽게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밸런싱을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할 수 있도록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49297" y="4760017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통한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시스템을 구현하기 위하여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와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옵저버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E9BD9F-4B1E-48D1-960B-AE1A2A1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63" y="134471"/>
            <a:ext cx="3803410" cy="2124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234CB2-0C8A-48E5-96A5-BEC9C18A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79" y="1371542"/>
            <a:ext cx="3821482" cy="2124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EC163-FF2F-4867-B69E-AD11D42F22ED}"/>
              </a:ext>
            </a:extLst>
          </p:cNvPr>
          <p:cNvSpPr txBox="1"/>
          <p:nvPr/>
        </p:nvSpPr>
        <p:spPr>
          <a:xfrm>
            <a:off x="4468372" y="5591937"/>
            <a:ext cx="7649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등의 최적화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모바일이 타겟인 만큼 끊김 현상을 최소화 하기 위하여 최적화 기법을 여럿 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57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9013" y="1469271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학교에서 있었던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프로그래밍과 그래픽을 한쌍으로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팀을 짜서 진행 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브랜드 광고 슈팅게임을 주제를 기반으로 했던 게임으로 빠른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시일내게임을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완성하기 위하여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유행하였던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뱀파이어 서바이벌과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강화 능력을 레퍼런스 삼아서 게임을 기획하였습니다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학교 과제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라이크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위주의 개발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기획자와 상의를 해서 만드는 게임이 아닌 빠른 시일 내에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완성했어야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하는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프로젝트였으므로 엑셀 등의 데이터 형식 개발이 아닌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위주로 개발하였습니다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240306" y="5045407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서비스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사용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메모리 문제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수명 관리 문제 등 기존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싱글톤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패턴의  불편함 때문에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서비스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로케이터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패턴을 구현하여 사용했습니다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E1857D-D4F3-4993-B96B-11C307BF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81" y="141704"/>
            <a:ext cx="4147394" cy="2300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2D568-835B-43DF-9F01-96F70CDD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72" y="1325480"/>
            <a:ext cx="3996345" cy="22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922506"/>
            <a:ext cx="3516506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</a:t>
            </a:r>
            <a:r>
              <a:rPr lang="en-US" altLang="ko-KR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ki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시행하였던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만든 게임입니다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 중학교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처음으로 게임 개발에 발을 들인 저에게 처음으로 한 공동 작업이자 처음 한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 작업이 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공부만 하던 저에게 선배분들이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깃허브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사용법이랑 공동작업을 하는 방법을 여럿 가르쳐 주었던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뜻깊은 프로젝트 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4223610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사용한 맵 시스템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사용해서 게임의 흐름과  적의 움직임을 관리했습니다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110010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ObjectPool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 Pool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사용해서 최적화를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25A91-705D-43F8-AA6D-24278B11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92" y="116542"/>
            <a:ext cx="1966162" cy="3477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07A05E-19BF-4CB7-8B08-6C2BE4EE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56" y="252375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3540A3-BE79-4F44-8B4E-97A2C8E95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116" y="379215"/>
            <a:ext cx="2012621" cy="35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2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시도했던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처음으로 시도해봤던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공포게임이며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당시에 재미있고 인상깊게 플레이 했던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레퍼런스로 해서 기획을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픽셀레이트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작성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게임의 공포스러운 분위기를 더욱 강조하기 위하여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그래프를 직접 작성하여 사용 및 적용하였습니다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110010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 Feature</a:t>
            </a:r>
            <a:endParaRPr lang="ko-KR" altLang="en-US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작업하였으므로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일반적인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Shader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적용법이랑은 달라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 Feature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커스텀하여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쉐이더를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적용했습니다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D9475B-5C83-4B56-9931-B3757A3F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14" y="134471"/>
            <a:ext cx="3416071" cy="19041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8837CB-F22C-4447-9AC3-D15D0181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25" y="1554764"/>
            <a:ext cx="3869104" cy="2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기능경기대회에서 만들기 위하여 제작하였던 타워 디펜스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 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저의 친구만이 전국 기능 경기대회 참여 권한이 주어짐으로써 저는 참여를 못하였지만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담당 선생님이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저를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고평가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하셔서 도우미로서 기능경기대회를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간접적으로나마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참여할 수 있었습니다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54305"/>
            <a:ext cx="398588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#2.5D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에셋의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부족으로 인해 빌보드 시스템을 채용하여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2.5D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로 게임을 만들었습니다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4844538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부드러운 움직임을 보여주기 위하여 직접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DoTween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비슷하게 구현하여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857F3-009F-45ED-B2E7-D865952C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15" y="154122"/>
            <a:ext cx="3774558" cy="202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B0DA6-0E52-41E5-808E-8387D145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303" y="1612884"/>
            <a:ext cx="3669826" cy="19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경기대회를 나가기 위하여 연습하였던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당시에 나가지 않기로 되어있었던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기능대회를 갑작스럽게 나가게 되어버려서 급하게 만들었던 프로젝트입니다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대회에서 구현을 보다 더 잘 하여서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장려상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수상하였습니다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쓰지 않은 짧은 코드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사용하면 플레이어의 코드가 굉장히 길어져서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 안에 외우기는 무리라고 판단하였습니다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그래서 모델만을 적절하게 움직여서 마치 바퀴가 움직이는 것처럼 보이게 구현을 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323716" y="5272650"/>
            <a:ext cx="7868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부드러운 움직임을 보여주기 위하여 직접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DoTween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에셋을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비슷하게 구현하여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사용하였습니다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D807F-9DC0-42C4-8873-E0681C8C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10" y="153931"/>
            <a:ext cx="4092127" cy="2199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60A90D-C97E-4106-BC52-274828E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10" y="1438784"/>
            <a:ext cx="4009814" cy="21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63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1102</Words>
  <Application>Microsoft Office PowerPoint</Application>
  <PresentationFormat>와이드스크린</PresentationFormat>
  <Paragraphs>216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169</cp:revision>
  <dcterms:created xsi:type="dcterms:W3CDTF">2024-04-10T23:02:10Z</dcterms:created>
  <dcterms:modified xsi:type="dcterms:W3CDTF">2024-04-11T03:05:58Z</dcterms:modified>
</cp:coreProperties>
</file>